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3"/>
  </p:notesMasterIdLst>
  <p:sldIdLst>
    <p:sldId id="274" r:id="rId2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174" roundtripDataSignature="AMtx7mjl8EQ2fBIlotJOkEQtHaSGue0DU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A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8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76" Type="http://schemas.openxmlformats.org/officeDocument/2006/relationships/viewProps" Target="viewProps.xml"/><Relationship Id="rId3" Type="http://schemas.openxmlformats.org/officeDocument/2006/relationships/notesMaster" Target="notesMasters/notesMaster1.xml"/><Relationship Id="rId175" Type="http://schemas.openxmlformats.org/officeDocument/2006/relationships/presProps" Target="presProps.xml"/><Relationship Id="rId2" Type="http://schemas.openxmlformats.org/officeDocument/2006/relationships/slide" Target="slides/slide1.xml"/><Relationship Id="rId174" Type="http://customschemas.google.com/relationships/presentationmetadata" Target="metadata"/><Relationship Id="rId1" Type="http://schemas.openxmlformats.org/officeDocument/2006/relationships/slideMaster" Target="slideMasters/slideMaster1.xml"/><Relationship Id="rId178" Type="http://schemas.openxmlformats.org/officeDocument/2006/relationships/tableStyles" Target="tableStyles.xml"/><Relationship Id="rId17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s-E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‹Nº›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" name="Google Shape;508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09" name="Google Shape;509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texto e imagen">
  <p:cSld name="Título texto e imagen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72"/>
          <p:cNvSpPr txBox="1">
            <a:spLocks noGrp="1"/>
          </p:cNvSpPr>
          <p:nvPr>
            <p:ph type="title"/>
          </p:nvPr>
        </p:nvSpPr>
        <p:spPr>
          <a:xfrm>
            <a:off x="839788" y="1145784"/>
            <a:ext cx="3932237" cy="9116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ts val="2000"/>
              <a:buFont typeface="Calibri"/>
              <a:buNone/>
              <a:defRPr sz="2000" cap="none">
                <a:solidFill>
                  <a:srgbClr val="00B0F0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72"/>
          <p:cNvSpPr>
            <a:spLocks noGrp="1"/>
          </p:cNvSpPr>
          <p:nvPr>
            <p:ph type="pic" idx="2"/>
          </p:nvPr>
        </p:nvSpPr>
        <p:spPr>
          <a:xfrm>
            <a:off x="5183188" y="1145784"/>
            <a:ext cx="6172200" cy="4715266"/>
          </a:xfrm>
          <a:prstGeom prst="rect">
            <a:avLst/>
          </a:prstGeom>
          <a:noFill/>
          <a:ln>
            <a:noFill/>
          </a:ln>
        </p:spPr>
      </p:sp>
      <p:sp>
        <p:nvSpPr>
          <p:cNvPr id="26" name="Google Shape;26;p172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35714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27" name="Google Shape;27;p172"/>
          <p:cNvSpPr/>
          <p:nvPr/>
        </p:nvSpPr>
        <p:spPr>
          <a:xfrm>
            <a:off x="1" y="0"/>
            <a:ext cx="12192000" cy="751438"/>
          </a:xfrm>
          <a:prstGeom prst="rect">
            <a:avLst/>
          </a:prstGeom>
          <a:gradFill>
            <a:gsLst>
              <a:gs pos="0">
                <a:schemeClr val="lt1"/>
              </a:gs>
              <a:gs pos="67000">
                <a:srgbClr val="FFFFFF">
                  <a:alpha val="29411"/>
                </a:srgbClr>
              </a:gs>
              <a:gs pos="89000">
                <a:srgbClr val="019EDF">
                  <a:alpha val="29411"/>
                </a:srgbClr>
              </a:gs>
              <a:gs pos="100000">
                <a:srgbClr val="019EDF">
                  <a:alpha val="64313"/>
                </a:srgbClr>
              </a:gs>
            </a:gsLst>
            <a:lin ang="5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8" name="Google Shape;28;p172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947663" y="6524433"/>
            <a:ext cx="2296673" cy="17830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orient="horz" pos="36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texto">
  <p:cSld name="Título y texto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73"/>
          <p:cNvSpPr txBox="1">
            <a:spLocks noGrp="1"/>
          </p:cNvSpPr>
          <p:nvPr>
            <p:ph type="title"/>
          </p:nvPr>
        </p:nvSpPr>
        <p:spPr>
          <a:xfrm>
            <a:off x="1714500" y="1145784"/>
            <a:ext cx="8890808" cy="9116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ts val="2000"/>
              <a:buFont typeface="Calibri"/>
              <a:buNone/>
              <a:defRPr sz="2000" cap="none">
                <a:solidFill>
                  <a:srgbClr val="00B0F0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73"/>
          <p:cNvSpPr txBox="1">
            <a:spLocks noGrp="1"/>
          </p:cNvSpPr>
          <p:nvPr>
            <p:ph type="body" idx="1"/>
          </p:nvPr>
        </p:nvSpPr>
        <p:spPr>
          <a:xfrm>
            <a:off x="1714500" y="2057400"/>
            <a:ext cx="8890808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35714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pic>
        <p:nvPicPr>
          <p:cNvPr id="32" name="Google Shape;32;p173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2487388" y="6259446"/>
            <a:ext cx="7217223" cy="40436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>
          <p15:clr>
            <a:srgbClr val="FBAE40"/>
          </p15:clr>
        </p15:guide>
        <p15:guide id="2" pos="3840">
          <p15:clr>
            <a:srgbClr val="FBAE40"/>
          </p15:clr>
        </p15:guide>
        <p15:guide id="3" orient="horz" pos="368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Encabezado de sección" type="secHead">
  <p:cSld name="SECTION_HEADER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74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74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6" name="Google Shape;36;p17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17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7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os objetos" type="twoObj">
  <p:cSld name="TWO_OBJECTS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17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17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175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3" name="Google Shape;43;p17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7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17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‹Nº›</a:t>
            </a:fld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ación" type="twoTxTwoObj">
  <p:cSld name="TWO_OBJECTS_WITH_TEXT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76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76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9" name="Google Shape;49;p176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0" name="Google Shape;50;p176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1" name="Google Shape;51;p176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2" name="Google Shape;52;p17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7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17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‹Nº›</a:t>
            </a:fld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olo el título" type="titleOnly">
  <p:cSld name="TITLE_ONLY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7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17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17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7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En blanco" type="blank">
  <p:cSld name="BLANK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7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17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7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ido con título" type="objTx">
  <p:cSld name="OBJECT_WITH_CAPTION_TEXT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7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79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7" name="Google Shape;67;p179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8" name="Google Shape;68;p17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17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7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‹Nº›</a:t>
            </a:fld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n con título" type="picTx">
  <p:cSld name="PICTURE_WITH_CAPTION_TEXT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8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80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74" name="Google Shape;74;p180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5" name="Google Shape;75;p18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8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8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‹Nº›</a:t>
            </a:fld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texto vertical" type="vertTx">
  <p:cSld name="VERTICAL_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8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8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1" name="Google Shape;81;p18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8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8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vertical y texto" type="vertTitleAndTx">
  <p:cSld name="VERTICAL_TITLE_AND_VERTICAL_TEXT"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8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18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7" name="Google Shape;87;p18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18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18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‹Nº›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7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Google Shape;11;p170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17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3" name="Google Shape;13;p17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4" name="Google Shape;14;p17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‹Nº›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1" name="Google Shape;511;p19" descr="Grupo de hombres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97301" y="3524105"/>
            <a:ext cx="360000" cy="360000"/>
          </a:xfrm>
          <a:prstGeom prst="rect">
            <a:avLst/>
          </a:prstGeom>
          <a:noFill/>
          <a:ln>
            <a:noFill/>
          </a:ln>
        </p:spPr>
      </p:pic>
      <p:sp>
        <p:nvSpPr>
          <p:cNvPr id="512" name="Google Shape;512;p19"/>
          <p:cNvSpPr/>
          <p:nvPr/>
        </p:nvSpPr>
        <p:spPr>
          <a:xfrm>
            <a:off x="1033270" y="3385929"/>
            <a:ext cx="4883405" cy="14622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ES" sz="1200" b="1" dirty="0">
                <a:solidFill>
                  <a:srgbClr val="019EDF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Equipo humano</a:t>
            </a: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Responsable/s del proyecto :</a:t>
            </a:r>
          </a:p>
          <a:p>
            <a:pPr>
              <a:lnSpc>
                <a:spcPct val="150000"/>
              </a:lnSpc>
              <a:buSzPts val="1200"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Municipio de residencia: </a:t>
            </a:r>
          </a:p>
          <a:p>
            <a:pPr>
              <a:lnSpc>
                <a:spcPct val="150000"/>
              </a:lnSpc>
              <a:buSzPts val="1200"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Número de socios/as : </a:t>
            </a:r>
          </a:p>
          <a:p>
            <a:pPr>
              <a:lnSpc>
                <a:spcPct val="150000"/>
              </a:lnSpc>
              <a:buSzPts val="1200"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Número de trabajadores/as : </a:t>
            </a:r>
            <a:endParaRPr sz="1400" b="0" i="0" u="none" strike="noStrike" cap="none" dirty="0">
              <a:solidFill>
                <a:schemeClr val="tx2">
                  <a:lumMod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3" name="Google Shape;513;p19"/>
          <p:cNvSpPr/>
          <p:nvPr/>
        </p:nvSpPr>
        <p:spPr>
          <a:xfrm>
            <a:off x="1033271" y="760862"/>
            <a:ext cx="4233600" cy="25482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>
              <a:lnSpc>
                <a:spcPct val="150000"/>
              </a:lnSpc>
              <a:buSzPts val="1400"/>
            </a:pPr>
            <a:r>
              <a:rPr lang="es-ES" sz="1200" b="1" dirty="0">
                <a:solidFill>
                  <a:srgbClr val="019EDF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Datos del proyecto</a:t>
            </a:r>
          </a:p>
          <a:p>
            <a:pPr>
              <a:lnSpc>
                <a:spcPct val="150000"/>
              </a:lnSpc>
              <a:buSzPts val="1400"/>
            </a:pPr>
            <a:r>
              <a:rPr lang="es-ES" sz="1200" i="0" u="none" strike="noStrike" cap="none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Nombre del proyecto :</a:t>
            </a:r>
          </a:p>
          <a:p>
            <a:pPr>
              <a:lnSpc>
                <a:spcPct val="150000"/>
              </a:lnSpc>
              <a:buSzPts val="1400"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Forma jurídica (autónomo / SL…) :</a:t>
            </a:r>
          </a:p>
          <a:p>
            <a:pPr>
              <a:lnSpc>
                <a:spcPct val="150000"/>
              </a:lnSpc>
              <a:buSzPts val="1400"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CIF: </a:t>
            </a:r>
          </a:p>
          <a:p>
            <a:pPr>
              <a:lnSpc>
                <a:spcPct val="150000"/>
              </a:lnSpc>
              <a:buSzPts val="1400"/>
            </a:pPr>
            <a:r>
              <a:rPr lang="es-ES" sz="1200" i="0" u="none" strike="noStrike" cap="none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Año de inicio de la actividad:</a:t>
            </a:r>
          </a:p>
          <a:p>
            <a:pPr>
              <a:lnSpc>
                <a:spcPct val="150000"/>
              </a:lnSpc>
              <a:buSzPts val="1400"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Facturación 2024 :</a:t>
            </a:r>
          </a:p>
          <a:p>
            <a:pPr>
              <a:lnSpc>
                <a:spcPct val="150000"/>
              </a:lnSpc>
              <a:buSzPts val="1400"/>
            </a:pPr>
            <a:r>
              <a:rPr lang="es-ES" sz="12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ea typeface="Arial"/>
                <a:cs typeface="Calibri" panose="020F0502020204030204" pitchFamily="34" charset="0"/>
                <a:sym typeface="Calibri"/>
              </a:rPr>
              <a:t>Beneficio antes de impuestos 2024:</a:t>
            </a:r>
            <a:endParaRPr lang="es-ES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  <a:buSzPts val="1400"/>
            </a:pPr>
            <a:r>
              <a:rPr lang="es-ES" sz="12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ea typeface="Arial"/>
                <a:cs typeface="Calibri" panose="020F0502020204030204" pitchFamily="34" charset="0"/>
                <a:sym typeface="Calibri"/>
              </a:rPr>
              <a:t>GAL o GDR: </a:t>
            </a:r>
          </a:p>
          <a:p>
            <a:pPr>
              <a:lnSpc>
                <a:spcPct val="150000"/>
              </a:lnSpc>
              <a:buSzPts val="1400"/>
            </a:pPr>
            <a:r>
              <a:rPr lang="es-ES" sz="1200" b="0" i="0" u="none" strike="noStrike" cap="none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ea typeface="Arial"/>
                <a:cs typeface="Calibri" panose="020F0502020204030204" pitchFamily="34" charset="0"/>
                <a:sym typeface="Calibri"/>
              </a:rPr>
              <a:t>Fondos Leader</a:t>
            </a: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 (en su caso): </a:t>
            </a:r>
            <a:endParaRPr lang="es-ES" sz="1200" b="0" i="0" u="none" strike="noStrike" cap="none" dirty="0">
              <a:solidFill>
                <a:schemeClr val="tx2">
                  <a:lumMod val="50000"/>
                </a:schemeClr>
              </a:solidFill>
              <a:latin typeface="Calibri" panose="020F0502020204030204" pitchFamily="34" charset="0"/>
              <a:ea typeface="Arial"/>
              <a:cs typeface="Calibri" panose="020F0502020204030204" pitchFamily="34" charset="0"/>
              <a:sym typeface="Calibri"/>
            </a:endParaRPr>
          </a:p>
        </p:txBody>
      </p:sp>
      <p:pic>
        <p:nvPicPr>
          <p:cNvPr id="514" name="Google Shape;514;p19" descr="Reunión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97301" y="868537"/>
            <a:ext cx="360000" cy="360000"/>
          </a:xfrm>
          <a:prstGeom prst="rect">
            <a:avLst/>
          </a:prstGeom>
          <a:noFill/>
          <a:ln>
            <a:noFill/>
          </a:ln>
        </p:spPr>
      </p:pic>
      <p:sp>
        <p:nvSpPr>
          <p:cNvPr id="515" name="Google Shape;515;p19"/>
          <p:cNvSpPr/>
          <p:nvPr/>
        </p:nvSpPr>
        <p:spPr>
          <a:xfrm>
            <a:off x="497336" y="218534"/>
            <a:ext cx="11170500" cy="37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s-ES" sz="2400" b="1" i="0" u="none" strike="noStrike" cap="none" dirty="0">
                <a:solidFill>
                  <a:schemeClr val="tx2">
                    <a:lumMod val="50000"/>
                  </a:schemeClr>
                </a:solidFill>
                <a:latin typeface="Calibri"/>
                <a:ea typeface="Calibri"/>
                <a:cs typeface="Calibri"/>
                <a:sym typeface="Calibri"/>
              </a:rPr>
              <a:t>Nombre del proyecto y Grupo de Acción Local </a:t>
            </a:r>
            <a:endParaRPr sz="1400" b="0" i="0" u="none" strike="noStrike" cap="none" dirty="0">
              <a:solidFill>
                <a:schemeClr val="tx2">
                  <a:lumMod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2" name="Google Shape;522;p19"/>
          <p:cNvSpPr/>
          <p:nvPr/>
        </p:nvSpPr>
        <p:spPr>
          <a:xfrm>
            <a:off x="1033271" y="5015854"/>
            <a:ext cx="5062729" cy="13445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ES" sz="1200" b="1" dirty="0">
                <a:solidFill>
                  <a:srgbClr val="019EDF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Contacto y redes</a:t>
            </a: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Mail persona responsable del proyecto: </a:t>
            </a: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Teléfono: </a:t>
            </a: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Página web : </a:t>
            </a: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Redes sociales</a:t>
            </a:r>
            <a:r>
              <a:rPr lang="es-ES" sz="1200" b="1" dirty="0">
                <a:solidFill>
                  <a:schemeClr val="tx2">
                    <a:lumMod val="50000"/>
                  </a:schemeClr>
                </a:solidFill>
                <a:latin typeface="Calibri"/>
                <a:cs typeface="Calibri"/>
                <a:sym typeface="Calibri"/>
              </a:rPr>
              <a:t> : </a:t>
            </a:r>
            <a:endParaRPr sz="1200" b="1" i="0" u="none" strike="noStrike" cap="none" dirty="0">
              <a:solidFill>
                <a:schemeClr val="tx2">
                  <a:lumMod val="50000"/>
                </a:schemeClr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23" name="Google Shape;523;p19" descr="Internet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97301" y="4972651"/>
            <a:ext cx="360000" cy="36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24" name="Google Shape;524;p19" descr="Marcador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39384" y="1083359"/>
            <a:ext cx="360000" cy="360000"/>
          </a:xfrm>
          <a:prstGeom prst="rect">
            <a:avLst/>
          </a:prstGeom>
          <a:noFill/>
          <a:ln>
            <a:noFill/>
          </a:ln>
        </p:spPr>
      </p:pic>
      <p:sp>
        <p:nvSpPr>
          <p:cNvPr id="525" name="Google Shape;525;p19"/>
          <p:cNvSpPr/>
          <p:nvPr/>
        </p:nvSpPr>
        <p:spPr>
          <a:xfrm>
            <a:off x="1033271" y="4963740"/>
            <a:ext cx="4233600" cy="269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1" dirty="0">
              <a:solidFill>
                <a:srgbClr val="019ED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26" name="Google Shape;526;p19"/>
          <p:cNvSpPr/>
          <p:nvPr/>
        </p:nvSpPr>
        <p:spPr>
          <a:xfrm>
            <a:off x="6275354" y="1018674"/>
            <a:ext cx="4233600" cy="13464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lnSpc>
                <a:spcPct val="150000"/>
              </a:lnSpc>
              <a:buClr>
                <a:schemeClr val="dk1"/>
              </a:buClr>
              <a:buSzPts val="1200"/>
            </a:pPr>
            <a:r>
              <a:rPr lang="es-ES" sz="1200" b="1" dirty="0">
                <a:solidFill>
                  <a:srgbClr val="019EDF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Ubicación del proyecto</a:t>
            </a:r>
            <a:endParaRPr lang="es-ES" sz="1200" b="1" dirty="0">
              <a:solidFill>
                <a:srgbClr val="019ED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300"/>
              </a:spcBef>
              <a:buClr>
                <a:schemeClr val="dk1"/>
              </a:buClr>
              <a:buSzPts val="1200"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Municipio: </a:t>
            </a:r>
          </a:p>
          <a:p>
            <a:pPr>
              <a:spcBef>
                <a:spcPts val="300"/>
              </a:spcBef>
              <a:buClr>
                <a:schemeClr val="dk1"/>
              </a:buClr>
              <a:buSzPts val="1200"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Número de habitantes :</a:t>
            </a:r>
          </a:p>
          <a:p>
            <a:pPr>
              <a:spcBef>
                <a:spcPts val="300"/>
              </a:spcBef>
              <a:buClr>
                <a:schemeClr val="dk1"/>
              </a:buClr>
              <a:buSzPts val="1200"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Comarca y provincia :</a:t>
            </a:r>
            <a:endParaRPr lang="es-ES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28" name="Google Shape;528;p19"/>
          <p:cNvSpPr/>
          <p:nvPr/>
        </p:nvSpPr>
        <p:spPr>
          <a:xfrm>
            <a:off x="6210662" y="2327873"/>
            <a:ext cx="5392500" cy="28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s-ES" sz="1200" b="1" dirty="0">
                <a:solidFill>
                  <a:srgbClr val="019EDF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Resumen del proyecto</a:t>
            </a:r>
            <a:endParaRPr lang="es-ES" sz="1200" b="1" dirty="0">
              <a:solidFill>
                <a:srgbClr val="019ED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29" name="Google Shape;529;p19"/>
          <p:cNvSpPr/>
          <p:nvPr/>
        </p:nvSpPr>
        <p:spPr>
          <a:xfrm>
            <a:off x="6275317" y="2747549"/>
            <a:ext cx="5392500" cy="281400"/>
          </a:xfrm>
          <a:prstGeom prst="rect">
            <a:avLst/>
          </a:prstGeom>
          <a:noFill/>
          <a:ln>
            <a:solidFill>
              <a:srgbClr val="009AD8"/>
            </a:solidFill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Sector:</a:t>
            </a:r>
            <a:endParaRPr sz="1400" b="0" i="0" u="none" strike="noStrike" cap="none" dirty="0">
              <a:solidFill>
                <a:schemeClr val="tx2">
                  <a:lumMod val="5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0" name="Google Shape;530;p19"/>
          <p:cNvSpPr/>
          <p:nvPr/>
        </p:nvSpPr>
        <p:spPr>
          <a:xfrm>
            <a:off x="6275317" y="3809100"/>
            <a:ext cx="5392500" cy="662700"/>
          </a:xfrm>
          <a:prstGeom prst="rect">
            <a:avLst/>
          </a:prstGeom>
          <a:noFill/>
          <a:ln>
            <a:solidFill>
              <a:srgbClr val="009AD8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Misión (dos líneas): </a:t>
            </a:r>
            <a:endParaRPr sz="1200" b="0" i="0" u="none" strike="noStrike" cap="none" dirty="0">
              <a:solidFill>
                <a:schemeClr val="tx2">
                  <a:lumMod val="50000"/>
                </a:schemeClr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1" name="Google Shape;531;p19"/>
          <p:cNvSpPr/>
          <p:nvPr/>
        </p:nvSpPr>
        <p:spPr>
          <a:xfrm>
            <a:off x="6275325" y="4576506"/>
            <a:ext cx="5392500" cy="1271100"/>
          </a:xfrm>
          <a:prstGeom prst="rect">
            <a:avLst/>
          </a:prstGeom>
          <a:noFill/>
          <a:ln>
            <a:solidFill>
              <a:srgbClr val="009AD8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Propuesta de valor (cuatro líneas):</a:t>
            </a:r>
            <a:endParaRPr sz="1200" b="0" i="0" u="none" strike="noStrike" cap="none" dirty="0">
              <a:solidFill>
                <a:schemeClr val="tx2">
                  <a:lumMod val="50000"/>
                </a:schemeClr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2" name="Google Shape;532;p19"/>
          <p:cNvSpPr/>
          <p:nvPr/>
        </p:nvSpPr>
        <p:spPr>
          <a:xfrm>
            <a:off x="6275317" y="3131156"/>
            <a:ext cx="5392500" cy="574200"/>
          </a:xfrm>
          <a:prstGeom prst="rect">
            <a:avLst/>
          </a:prstGeom>
          <a:noFill/>
          <a:ln>
            <a:solidFill>
              <a:srgbClr val="009AD8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s-ES" sz="12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Resumen del proyecto (en dos líneas)</a:t>
            </a:r>
            <a:r>
              <a:rPr lang="es-ES" sz="1200" b="1" i="0" u="none" strike="noStrike" cap="none" dirty="0">
                <a:solidFill>
                  <a:schemeClr val="tx2">
                    <a:lumMod val="50000"/>
                  </a:schemeClr>
                </a:solidFill>
                <a:latin typeface="Calibri"/>
                <a:ea typeface="Calibri"/>
                <a:cs typeface="Calibri"/>
                <a:sym typeface="Calibri"/>
              </a:rPr>
              <a:t>:</a:t>
            </a:r>
            <a:endParaRPr sz="1200" b="0" i="0" u="none" strike="noStrike" cap="none" dirty="0">
              <a:solidFill>
                <a:schemeClr val="tx2">
                  <a:lumMod val="50000"/>
                </a:schemeClr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35" name="Google Shape;535;p19" descr="Lista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39384" y="2264781"/>
            <a:ext cx="360000" cy="36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Imagen 1" descr="Un dibujo de una cara feliz&#10;&#10;El contenido generado por IA puede ser incorrecto.">
            <a:extLst>
              <a:ext uri="{FF2B5EF4-FFF2-40B4-BE49-F238E27FC236}">
                <a16:creationId xmlns:a16="http://schemas.microsoft.com/office/drawing/2014/main" id="{38F467F4-849B-9DDC-5894-E95E6D4AAD0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633" y="6360372"/>
            <a:ext cx="1440183" cy="430461"/>
          </a:xfrm>
          <a:prstGeom prst="rect">
            <a:avLst/>
          </a:prstGeom>
        </p:spPr>
      </p:pic>
      <p:sp>
        <p:nvSpPr>
          <p:cNvPr id="3" name="Cuadro de texto 7">
            <a:extLst>
              <a:ext uri="{FF2B5EF4-FFF2-40B4-BE49-F238E27FC236}">
                <a16:creationId xmlns:a16="http://schemas.microsoft.com/office/drawing/2014/main" id="{FB088FB5-6339-674D-93AD-BBDB957096D2}"/>
              </a:ext>
            </a:extLst>
          </p:cNvPr>
          <p:cNvSpPr txBox="1">
            <a:spLocks/>
          </p:cNvSpPr>
          <p:nvPr/>
        </p:nvSpPr>
        <p:spPr>
          <a:xfrm>
            <a:off x="9832258" y="6448520"/>
            <a:ext cx="1992875" cy="190946"/>
          </a:xfrm>
          <a:prstGeom prst="rect">
            <a:avLst/>
          </a:prstGeom>
          <a:solidFill>
            <a:sysClr val="window" lastClr="FFFFFF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s-ES" sz="1100" dirty="0">
                <a:effectLst/>
                <a:latin typeface="Segoe UI Light" panose="020B0502040204020203" pitchFamily="34" charset="0"/>
                <a:ea typeface="Tahoma" panose="020B0604030504040204" pitchFamily="34" charset="0"/>
              </a:rPr>
              <a:t>Logotipo del GDR/GAL</a:t>
            </a:r>
            <a:endParaRPr lang="es-ES" sz="1100" dirty="0">
              <a:effectLst/>
              <a:latin typeface="Tahoma" panose="020B0604030504040204" pitchFamily="34" charset="0"/>
              <a:ea typeface="Tahoma" panose="020B060403050404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136</Words>
  <Application>Microsoft Office PowerPoint</Application>
  <PresentationFormat>Panorámica</PresentationFormat>
  <Paragraphs>30</Paragraphs>
  <Slides>1</Slides>
  <Notes>1</Notes>
  <HiddenSlides>0</HiddenSlides>
  <MMClips>0</MMClips>
  <ScaleCrop>false</ScaleCrop>
  <HeadingPairs>
    <vt:vector size="6" baseType="variant">
      <vt:variant>
        <vt:lpstr>Fuentes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</vt:i4>
      </vt:variant>
    </vt:vector>
  </HeadingPairs>
  <TitlesOfParts>
    <vt:vector size="6" baseType="lpstr">
      <vt:lpstr>Arial</vt:lpstr>
      <vt:lpstr>Calibri</vt:lpstr>
      <vt:lpstr>Segoe UI Light</vt:lpstr>
      <vt:lpstr>Tahoma</vt:lpstr>
      <vt:lpstr>Tema de Office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 Reto Final 2024 Presentación de Proyectos</dc:title>
  <dc:creator>CARLOS.RAMOS</dc:creator>
  <cp:lastModifiedBy>Carlos Ramos</cp:lastModifiedBy>
  <cp:revision>17</cp:revision>
  <dcterms:modified xsi:type="dcterms:W3CDTF">2025-04-02T14:17:48Z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d86bc70-2a05-490c-b199-8f0f8e614d89_Enabled">
    <vt:lpwstr>true</vt:lpwstr>
  </property>
  <property fmtid="{D5CDD505-2E9C-101B-9397-08002B2CF9AE}" pid="3" name="MSIP_Label_5d86bc70-2a05-490c-b199-8f0f8e614d89_SetDate">
    <vt:lpwstr>2024-09-25T13:17:29Z</vt:lpwstr>
  </property>
  <property fmtid="{D5CDD505-2E9C-101B-9397-08002B2CF9AE}" pid="4" name="MSIP_Label_5d86bc70-2a05-490c-b199-8f0f8e614d89_Method">
    <vt:lpwstr>Privileged</vt:lpwstr>
  </property>
  <property fmtid="{D5CDD505-2E9C-101B-9397-08002B2CF9AE}" pid="5" name="MSIP_Label_5d86bc70-2a05-490c-b199-8f0f8e614d89_Name">
    <vt:lpwstr>5d86bc70-2a05-490c-b199-8f0f8e614d89</vt:lpwstr>
  </property>
  <property fmtid="{D5CDD505-2E9C-101B-9397-08002B2CF9AE}" pid="6" name="MSIP_Label_5d86bc70-2a05-490c-b199-8f0f8e614d89_SiteId">
    <vt:lpwstr>5df31d35-3ba9-481e-a3c8-ff9be3ee783b</vt:lpwstr>
  </property>
  <property fmtid="{D5CDD505-2E9C-101B-9397-08002B2CF9AE}" pid="7" name="MSIP_Label_5d86bc70-2a05-490c-b199-8f0f8e614d89_ActionId">
    <vt:lpwstr>45b37dd0-d321-4a90-95bd-7c5f854d79c7</vt:lpwstr>
  </property>
  <property fmtid="{D5CDD505-2E9C-101B-9397-08002B2CF9AE}" pid="8" name="MSIP_Label_5d86bc70-2a05-490c-b199-8f0f8e614d89_ContentBits">
    <vt:lpwstr>0</vt:lpwstr>
  </property>
</Properties>
</file>